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0" r:id="rId6"/>
    <p:sldId id="261" r:id="rId7"/>
    <p:sldId id="262" r:id="rId8"/>
    <p:sldId id="269" r:id="rId9"/>
    <p:sldId id="271" r:id="rId10"/>
    <p:sldId id="285" r:id="rId11"/>
    <p:sldId id="286" r:id="rId12"/>
    <p:sldId id="288" r:id="rId13"/>
    <p:sldId id="287" r:id="rId14"/>
    <p:sldId id="289" r:id="rId15"/>
    <p:sldId id="290" r:id="rId16"/>
    <p:sldId id="291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875"/>
    <a:srgbClr val="423A35"/>
    <a:srgbClr val="006886"/>
    <a:srgbClr val="A3C5E9"/>
    <a:srgbClr val="F69F19"/>
    <a:srgbClr val="494441"/>
    <a:srgbClr val="D55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6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96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756A3-14BD-40E5-A4E2-A15C42608D1E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5A7C9-C937-408C-8E3F-35A3D5B95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41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86D6-428E-49C7-AE04-07F0F0CF9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337" y="935874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64CFF-D709-43AB-8560-67CE60736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EBB3B-9C09-4C42-A320-F611666F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E6CB5-726B-4E92-82CB-08E861DE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A1A3D-FBFF-4DB5-8BD3-891A769D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7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1A4C4-C906-4F52-80FA-2C052B02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A1E71-E2F1-48BA-BAFB-BD160078B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0543-0AB3-4A37-8585-A6A84B56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83415-6182-4B7E-A460-F52F1173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48733-82EC-4706-98C6-92218885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8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CA20C9-CD41-4F3E-A1FD-B63C27095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D4C32-5FC5-4437-B5F0-22524AE62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4BE9E-675D-4D48-81C7-A7B3F8AB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E5966-B72C-46E1-BF1A-BD26C11A2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1AB05-90FE-4B9F-8959-5334E1FD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8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282C1-C253-44EE-977A-97FDF6FE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1A09C-5C65-454B-9B93-AC6F65E27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5F5F2-9063-4E2F-AED4-2DEE1A6F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B46EB-079E-4086-9D24-9CB0DA0A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6B5A8-5C13-4D9A-9A4B-6EE7A8D2B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9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EEE2B-BB76-4B80-8469-B88D08FA8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124EE-6618-4939-8000-69582B396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77A98-4BDA-436F-9B9F-B573F5BB36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0201C-47BC-4829-8C3B-B9D64FE1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C810C-09A2-4E33-B578-B5E4E763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5A86-41E9-4546-99D3-A58D9C6C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0FA1-4110-4556-9980-8124B5A38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2E483-B0A8-431C-950E-4A68D65AC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BDF97-DD01-467D-9F86-00CEA9E8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D5FE8-670A-4E6E-B504-8FE0280C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4A929-6FAC-43C9-8D7B-67CBAEF9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4E4A5-EF74-4DBF-9BD7-A75D3BAD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96FA7-E156-4910-9C7D-47778AC8F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10F26-69AA-40EC-A008-B6C8F2EC4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0F8C1-91CB-4E5F-B6C2-46C8BBE7E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693FA-0A44-432C-A687-4FF89DEDE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073DAD-5947-4219-9A42-0932A2891E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DE2424-1820-4078-98EA-5883DCF9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8B3299-99A7-4536-A43C-8BC38FC3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83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E890-78E4-444A-9A0D-69D95DBD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3274C-6965-41AB-83D0-DDF2B720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EAE0D-F8A3-4133-9346-F45CDF2B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61C32-7713-42E2-8CDC-AE91AC09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66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D5CBD8-AAA3-4635-9259-9EF99A5900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1CEF9-BEC4-41AF-B05A-1F02A104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29DE3-4852-42A6-85E3-798C5E10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7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E108-2F1F-43CC-9E41-1B68332F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D0C3-4668-4B7D-8681-15A679C20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81A81B-A673-42B4-B83C-1676F7483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ECC3C-B5C0-4D79-BF74-0D22FB830E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772CE-311D-43A5-AE5F-2803D273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7615D-6AF6-4E91-9D2C-FE9032E1E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2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1D704-5C95-413A-A638-04C21235A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8D717-92A7-4507-9BDD-66348918E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971B3-1E58-49EC-99B7-7A441ABCD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8F843-18C6-4C0B-BFA5-EA289DDA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4EBB35-D31A-426A-8EDD-B2A438C71F7F}" type="datetimeFigureOut">
              <a:rPr lang="en-GB" smtClean="0"/>
              <a:t>24/08/2020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8B20F-39D4-4108-A0ED-61D98E67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249CD-6862-4C61-ADD7-DCF7C505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B859A3-28C7-4FD9-AC6A-0D7528B6E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34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4097711-4CAF-44C7-B9EE-0BF82279879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720000"/>
            <a:ext cx="955759" cy="14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dark room&#10;&#10;Description automatically generated">
            <a:extLst>
              <a:ext uri="{FF2B5EF4-FFF2-40B4-BE49-F238E27FC236}">
                <a16:creationId xmlns:a16="http://schemas.microsoft.com/office/drawing/2014/main" id="{BD318693-6CB1-4FD6-848E-11E1BA86F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521EAD7-65F1-4C85-9093-04307B9C6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00574"/>
            <a:ext cx="955759" cy="14770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42E565-4B2E-4280-8B47-D9A137AF40DB}"/>
              </a:ext>
            </a:extLst>
          </p:cNvPr>
          <p:cNvSpPr txBox="1"/>
          <p:nvPr/>
        </p:nvSpPr>
        <p:spPr>
          <a:xfrm>
            <a:off x="2499954" y="1749200"/>
            <a:ext cx="89491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INTRODUCING RELECTIVE PRACTICE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661F04-6F8E-4757-923D-E90C8CDE76E1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89719E0-91A8-4BF9-ACCA-769AD4F690A7}"/>
              </a:ext>
            </a:extLst>
          </p:cNvPr>
          <p:cNvSpPr txBox="1"/>
          <p:nvPr/>
        </p:nvSpPr>
        <p:spPr>
          <a:xfrm>
            <a:off x="2502567" y="5145394"/>
            <a:ext cx="2531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Clare Birch</a:t>
            </a:r>
          </a:p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1625 Independent People</a:t>
            </a:r>
          </a:p>
        </p:txBody>
      </p:sp>
    </p:spTree>
    <p:extLst>
      <p:ext uri="{BB962C8B-B14F-4D97-AF65-F5344CB8AC3E}">
        <p14:creationId xmlns:p14="http://schemas.microsoft.com/office/powerpoint/2010/main" val="2380642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8622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Group Reflective Practice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3448141"/>
            <a:ext cx="53901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purpose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and confidentiality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of the 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1B1123-D413-4884-94CB-36EE5A9CA2CD}"/>
              </a:ext>
            </a:extLst>
          </p:cNvPr>
          <p:cNvSpPr txBox="1"/>
          <p:nvPr/>
        </p:nvSpPr>
        <p:spPr>
          <a:xfrm>
            <a:off x="2499953" y="1869796"/>
            <a:ext cx="66970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safe environment in which practitioners can honestly assess their practice without fear of judgement or reprisal</a:t>
            </a:r>
          </a:p>
        </p:txBody>
      </p:sp>
    </p:spTree>
    <p:extLst>
      <p:ext uri="{BB962C8B-B14F-4D97-AF65-F5344CB8AC3E}">
        <p14:creationId xmlns:p14="http://schemas.microsoft.com/office/powerpoint/2010/main" val="305764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37545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Group Development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43F55E3-C0ED-45A8-BC67-5D1355B1F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226" y="1729740"/>
            <a:ext cx="4494848" cy="449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7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0810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Discussion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experience of belonging to a group or team which worked well together?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identify with the stages of forming, storming, norming and performing?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small groups, discuss: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85217B-3A3F-4104-B2E3-468D5ABDA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64" y="2820672"/>
            <a:ext cx="3157538" cy="347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214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3011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The Role Of Facilitator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1983766"/>
            <a:ext cx="5390149" cy="567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up the room and welcome the group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all members of the group to take an active part in reflection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 with questions where appropriate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time, assist the group to become self managing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the group keep to time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B983188-F242-45A7-B00B-F526E26F1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716" y="2788920"/>
            <a:ext cx="34671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5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dark room&#10;&#10;Description automatically generated">
            <a:extLst>
              <a:ext uri="{FF2B5EF4-FFF2-40B4-BE49-F238E27FC236}">
                <a16:creationId xmlns:a16="http://schemas.microsoft.com/office/drawing/2014/main" id="{BD318693-6CB1-4FD6-848E-11E1BA86F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521EAD7-65F1-4C85-9093-04307B9C6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00574"/>
            <a:ext cx="955759" cy="14770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42E565-4B2E-4280-8B47-D9A137AF40DB}"/>
              </a:ext>
            </a:extLst>
          </p:cNvPr>
          <p:cNvSpPr txBox="1"/>
          <p:nvPr/>
        </p:nvSpPr>
        <p:spPr>
          <a:xfrm>
            <a:off x="2499954" y="1749200"/>
            <a:ext cx="33454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QUESTIONS?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661F04-6F8E-4757-923D-E90C8CDE76E1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FE25FE1-4545-49AF-94FA-827A95F965ED}"/>
              </a:ext>
            </a:extLst>
          </p:cNvPr>
          <p:cNvSpPr txBox="1"/>
          <p:nvPr/>
        </p:nvSpPr>
        <p:spPr>
          <a:xfrm>
            <a:off x="2502567" y="2939274"/>
            <a:ext cx="2634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 for listening</a:t>
            </a:r>
          </a:p>
        </p:txBody>
      </p:sp>
    </p:spTree>
    <p:extLst>
      <p:ext uri="{BB962C8B-B14F-4D97-AF65-F5344CB8AC3E}">
        <p14:creationId xmlns:p14="http://schemas.microsoft.com/office/powerpoint/2010/main" val="72491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5859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Training Aims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815E026-B77A-42F4-BC34-1351D29A703B}"/>
              </a:ext>
            </a:extLst>
          </p:cNvPr>
          <p:cNvSpPr txBox="1"/>
          <p:nvPr/>
        </p:nvSpPr>
        <p:spPr>
          <a:xfrm>
            <a:off x="2502567" y="1995842"/>
            <a:ext cx="6475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common understanding of Reflective Practice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the benefits of Reflective Practice in the context of our work </a:t>
            </a:r>
          </a:p>
        </p:txBody>
      </p:sp>
    </p:spTree>
    <p:extLst>
      <p:ext uri="{BB962C8B-B14F-4D97-AF65-F5344CB8AC3E}">
        <p14:creationId xmlns:p14="http://schemas.microsoft.com/office/powerpoint/2010/main" val="183203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7900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Who Is in the room today?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picture containing drawing, window&#10;&#10;Description automatically generated">
            <a:extLst>
              <a:ext uri="{FF2B5EF4-FFF2-40B4-BE49-F238E27FC236}">
                <a16:creationId xmlns:a16="http://schemas.microsoft.com/office/drawing/2014/main" id="{B45F01BD-ED49-4595-B1D0-A0043DAEC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620" y="2175950"/>
            <a:ext cx="5052060" cy="364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1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53303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WHAT is Reflective Practice?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81054D2-BF54-4614-AA38-D74F3A322F21}"/>
              </a:ext>
            </a:extLst>
          </p:cNvPr>
          <p:cNvSpPr txBox="1"/>
          <p:nvPr/>
        </p:nvSpPr>
        <p:spPr>
          <a:xfrm>
            <a:off x="2502567" y="1995842"/>
            <a:ext cx="6475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Reflective practice is the process of examining one’s own experiences to see what can be learned from them. 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D7647A1-C996-49C4-8F51-C0C23DCC4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526" y="2940366"/>
            <a:ext cx="2854166" cy="32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9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0810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Discussion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reflection mean to you?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 where and how do you use reflection in your life currently?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threes: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0E5662-0752-4BCC-BE12-B8970142A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64" y="2820672"/>
            <a:ext cx="3157538" cy="347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8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289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Reflection as Learning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1995842"/>
            <a:ext cx="6475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 is a valuable way that we learn, and an important tool for recognising when things need to change. </a:t>
            </a:r>
          </a:p>
        </p:txBody>
      </p:sp>
      <p:pic>
        <p:nvPicPr>
          <p:cNvPr id="6" name="Picture 5" descr="A picture containing plate&#10;&#10;Description automatically generated">
            <a:extLst>
              <a:ext uri="{FF2B5EF4-FFF2-40B4-BE49-F238E27FC236}">
                <a16:creationId xmlns:a16="http://schemas.microsoft.com/office/drawing/2014/main" id="{FB620206-C16A-472B-825E-63D14B2F5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67" y="3295651"/>
            <a:ext cx="2414588" cy="264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8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30283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The Gibbs Model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845F8E5-47AF-46CF-9622-5C98FB314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662" y="2147959"/>
            <a:ext cx="6667976" cy="398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2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6025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Three Question Summary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2213890"/>
            <a:ext cx="53901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94FB5D-F31D-4691-9B52-53B81AAE4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106" y="3194280"/>
            <a:ext cx="2934653" cy="293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81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17411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Exercise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1 : think of something that happened to you this week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2: ask Person 1 each of the questions in the Gibbs Model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3: (optional) Listen and feedback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threes: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B8652C-331D-4900-82D4-C777BADDF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714" y="2254516"/>
            <a:ext cx="4651091" cy="517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10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2722489D715408DE71D7973CE58D2" ma:contentTypeVersion="15" ma:contentTypeDescription="Create a new document." ma:contentTypeScope="" ma:versionID="cbf272710bee694918cf77cf6052644e">
  <xsd:schema xmlns:xsd="http://www.w3.org/2001/XMLSchema" xmlns:xs="http://www.w3.org/2001/XMLSchema" xmlns:p="http://schemas.microsoft.com/office/2006/metadata/properties" xmlns:ns3="a651f1c2-4269-4a6d-a8cf-05d0e7e8fd08" xmlns:ns4="c10c6e59-db66-4121-8214-d2bc082f23e1" targetNamespace="http://schemas.microsoft.com/office/2006/metadata/properties" ma:root="true" ma:fieldsID="d95b70cf05430d35ed5d78aff82f2a38" ns3:_="" ns4:_="">
    <xsd:import namespace="a651f1c2-4269-4a6d-a8cf-05d0e7e8fd08"/>
    <xsd:import namespace="c10c6e59-db66-4121-8214-d2bc082f23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1f1c2-4269-4a6d-a8cf-05d0e7e8fd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c6e59-db66-4121-8214-d2bc082f23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20A71A-DE8C-425B-AAD6-A4C210900D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9F14B-ADF3-49B6-B0CB-6AB1B66C7F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CB73FA-7F34-488E-B0B2-B0917BACC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1f1c2-4269-4a6d-a8cf-05d0e7e8fd08"/>
    <ds:schemaRef ds:uri="c10c6e59-db66-4121-8214-d2bc082f2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288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Bebas Neue Bold</vt:lpstr>
      <vt:lpstr>Calibri</vt:lpstr>
      <vt:lpstr>Calibri Light</vt:lpstr>
      <vt:lpstr>Franklin Gothic Demi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Miles</dc:creator>
  <cp:lastModifiedBy>Simon Miles</cp:lastModifiedBy>
  <cp:revision>8</cp:revision>
  <dcterms:created xsi:type="dcterms:W3CDTF">2020-01-24T13:52:17Z</dcterms:created>
  <dcterms:modified xsi:type="dcterms:W3CDTF">2020-08-24T08:56:19Z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0x010100B8B2722489D715408DE71D7973CE58D2</vt:lpwstr>
  </property>
</Properties>
</file>